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38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6EB774-5DF2-4CD2-AF9C-048528058F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24F94E-5C0E-4C52-AF98-81B61497B9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B7216A-B93B-4666-9BA1-C8FEF848B0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8C5DD-434E-47CD-827F-BE9B702596CE}" type="datetimeFigureOut">
              <a:rPr lang="en-US" smtClean="0"/>
              <a:t>11/30/2020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430F14-6761-49A1-B13D-D3E45F2BD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EF4AE1-9C57-4409-A8C1-43C5F300A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B7786-52C2-4162-A7B6-8171163F59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1349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38D8E-3EC2-48A6-8A77-A2891E89D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BB0D1C-465A-48A6-B280-42FE926E01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180A44-4EF9-4565-86AF-B62536C00A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8C5DD-434E-47CD-827F-BE9B702596CE}" type="datetimeFigureOut">
              <a:rPr lang="en-US" smtClean="0"/>
              <a:t>11/30/2020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BEDE76-13B9-4CD9-8B49-BF8F303F69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F51994-2A0F-4181-9121-17AF59728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B7786-52C2-4162-A7B6-8171163F59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863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87666-981D-4A73-AFDC-767943CCB2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2CFA3D-DDF8-440F-BC6A-F2E2BCD57D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91CCD3-77A9-4F17-8FD9-D64EE4389B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8C5DD-434E-47CD-827F-BE9B702596CE}" type="datetimeFigureOut">
              <a:rPr lang="en-US" smtClean="0"/>
              <a:t>11/30/2020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340712-5EDE-468E-8610-67DE958E91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4E383B-6B42-4AA3-837A-3238F8734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B7786-52C2-4162-A7B6-8171163F59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4025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04F50-7A8E-43E6-AE18-D81B34AB44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68D8AD-000C-4EFF-B26E-C2D16AC359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8401C5-D888-4AF8-ACD6-DB8BE91B2F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0C254E-3A7A-431F-A891-C454DF76ED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8C5DD-434E-47CD-827F-BE9B702596CE}" type="datetimeFigureOut">
              <a:rPr lang="en-US" smtClean="0"/>
              <a:t>11/30/2020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984F7B-6E20-49B7-ACE1-EDC821AE1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2A885C-DEA7-478F-B6E6-CB621FB97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B7786-52C2-4162-A7B6-8171163F59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155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7137EE-A877-4E52-9404-DFC18223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F21481-BA56-4A3D-B20C-BF37F0B8F3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1E8A10-C59A-4547-9610-52D75854CF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75B9A75-260C-4C86-8ADF-86F48EEFAA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284722-8031-4DC3-ADE6-3D29FC276A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0B1C5F7-0788-4549-8174-FE2B06D42D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8C5DD-434E-47CD-827F-BE9B702596CE}" type="datetimeFigureOut">
              <a:rPr lang="en-US" smtClean="0"/>
              <a:t>11/30/2020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A7BB4F7-3322-4677-956E-CFD26BE051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D59FA2C-BBEC-45AB-B991-5CDF10F97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B7786-52C2-4162-A7B6-8171163F59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784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16D6C6-FB10-4022-8A99-8721E368A5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BFEC86-8162-462B-986F-7AD89C792D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8C5DD-434E-47CD-827F-BE9B702596CE}" type="datetimeFigureOut">
              <a:rPr lang="en-US" smtClean="0"/>
              <a:t>11/30/2020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FEF67CC-30DB-402C-9356-681887A51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6326B2-01DE-4ED2-B116-38A4A7722C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B7786-52C2-4162-A7B6-8171163F59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1834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14630ED-8DB0-42D4-823D-E83DD80BE2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8C5DD-434E-47CD-827F-BE9B702596CE}" type="datetimeFigureOut">
              <a:rPr lang="en-US" smtClean="0"/>
              <a:t>11/30/2020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1C93DE-9FA7-4FAC-A6F2-17A257CED5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01F6C2-DE6C-47D2-BC0A-CC24023AE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B7786-52C2-4162-A7B6-8171163F59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4618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39E3B8-A0B6-4319-99C2-9B79F7929F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8C9426-E5EF-45B5-97CB-7A9BB9FC59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F36ADD-7C54-4CD7-98D8-34527C525F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15E8E6-B3F1-4414-BF0A-9EC128D42B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8C5DD-434E-47CD-827F-BE9B702596CE}" type="datetimeFigureOut">
              <a:rPr lang="en-US" smtClean="0"/>
              <a:t>11/30/2020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9FEBB8-A2ED-4750-9465-984182FB9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62F4B0-5082-4812-BED8-D37C968A6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B7786-52C2-4162-A7B6-8171163F59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5221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AA3E09-DBCC-44C6-AA3B-04739391D3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7A756A0-524C-479F-BAA4-0A6FAE78D7A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8FC499-D16D-413A-A0D7-4DE184D9D7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6F36B9-0198-4961-B7FA-ABFA52C8C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8C5DD-434E-47CD-827F-BE9B702596CE}" type="datetimeFigureOut">
              <a:rPr lang="en-US" smtClean="0"/>
              <a:t>11/30/2020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9D1A63-DB10-4A98-8306-7A0DEEEB90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FA6260-29B3-4298-A08A-815BF9900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B7786-52C2-4162-A7B6-8171163F59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7477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FE798-9B75-417B-A55C-2E2494B4E4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8BBCAA-AA27-48F5-9722-95840BB0F3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ECCD54-D488-4BAF-AF60-F92CA57CB5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8C5DD-434E-47CD-827F-BE9B702596CE}" type="datetimeFigureOut">
              <a:rPr lang="en-US" smtClean="0"/>
              <a:t>11/30/2020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9B8167-262C-4D63-9701-562305F64B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021922-E24D-4F69-A94A-D186BF637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B7786-52C2-4162-A7B6-8171163F59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1834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8ADCA56-83C2-4A32-9A81-81DDBE778C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5ED39C-C7C4-46DD-ABE0-BE15B642AF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27D55A-D593-41E1-ADC5-BE6B42095B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8C5DD-434E-47CD-827F-BE9B702596CE}" type="datetimeFigureOut">
              <a:rPr lang="en-US" smtClean="0"/>
              <a:t>11/30/2020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CC70E5-F4B6-4062-89B7-1EED742E5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729AD4-DA5F-413A-8575-8494DA47AA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B7786-52C2-4162-A7B6-8171163F59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0030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9FA8ED-666B-43E9-ADB8-0ABF2C99D0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554BE0-0F19-4EF6-B5E0-7DF94352F5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F6D8F6-137D-43FE-AFDC-8BD752DD86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58C5DD-434E-47CD-827F-BE9B702596CE}" type="datetimeFigureOut">
              <a:rPr lang="en-US" smtClean="0"/>
              <a:t>11/30/2020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7EDDCA-A879-4070-9A37-FDE372838D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F2AF29-19FE-4FAC-B309-F3087038EA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5B7786-52C2-4162-A7B6-8171163F59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267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007BFC7-537A-4518-BFA3-FD92B5DEE6B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5"/>
          <a:stretch/>
        </p:blipFill>
        <p:spPr>
          <a:xfrm rot="5400000">
            <a:off x="2663189" y="-920671"/>
            <a:ext cx="6711531" cy="869934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8335852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Julie Apold</dc:creator>
  <cp:lastModifiedBy>Julie Apold</cp:lastModifiedBy>
  <cp:revision>1</cp:revision>
  <dcterms:created xsi:type="dcterms:W3CDTF">2020-11-30T18:52:07Z</dcterms:created>
  <dcterms:modified xsi:type="dcterms:W3CDTF">2020-11-30T18:55:48Z</dcterms:modified>
</cp:coreProperties>
</file>